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2" r:id="rId3"/>
    <p:sldId id="275" r:id="rId4"/>
    <p:sldId id="257" r:id="rId5"/>
    <p:sldId id="271" r:id="rId6"/>
    <p:sldId id="259" r:id="rId7"/>
    <p:sldId id="273" r:id="rId8"/>
    <p:sldId id="258" r:id="rId9"/>
    <p:sldId id="265" r:id="rId10"/>
    <p:sldId id="266" r:id="rId11"/>
    <p:sldId id="267" r:id="rId12"/>
    <p:sldId id="268" r:id="rId13"/>
    <p:sldId id="269" r:id="rId14"/>
    <p:sldId id="270" r:id="rId15"/>
    <p:sldId id="263" r:id="rId16"/>
    <p:sldId id="261" r:id="rId17"/>
    <p:sldId id="274" r:id="rId18"/>
    <p:sldId id="264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rbee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Dollar Value Saved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</c:strCache>
            </c:strRef>
          </c:cat>
          <c:val>
            <c:numRef>
              <c:f>Sheet1!$B$2:$B$5</c:f>
              <c:numCache>
                <c:formatCode>#,##0.00</c:formatCode>
                <c:ptCount val="4"/>
                <c:pt idx="0" formatCode="General">
                  <c:v>382.56</c:v>
                </c:pt>
                <c:pt idx="1">
                  <c:v>8298.3699999999772</c:v>
                </c:pt>
                <c:pt idx="2">
                  <c:v>17444.3</c:v>
                </c:pt>
                <c:pt idx="3">
                  <c:v>40344.93</c:v>
                </c:pt>
              </c:numCache>
            </c:numRef>
          </c:val>
        </c:ser>
        <c:shape val="box"/>
        <c:axId val="54909952"/>
        <c:axId val="79172352"/>
        <c:axId val="34340352"/>
      </c:bar3DChart>
      <c:catAx>
        <c:axId val="54909952"/>
        <c:scaling>
          <c:orientation val="minMax"/>
        </c:scaling>
        <c:axPos val="b"/>
        <c:majorTickMark val="none"/>
        <c:tickLblPos val="nextTo"/>
        <c:crossAx val="79172352"/>
        <c:crosses val="autoZero"/>
        <c:auto val="1"/>
        <c:lblAlgn val="ctr"/>
        <c:lblOffset val="100"/>
      </c:catAx>
      <c:valAx>
        <c:axId val="7917235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4909952"/>
        <c:crosses val="autoZero"/>
        <c:crossBetween val="between"/>
      </c:valAx>
      <c:serAx>
        <c:axId val="34340352"/>
        <c:scaling>
          <c:orientation val="minMax"/>
        </c:scaling>
        <c:delete val="1"/>
        <c:axPos val="b"/>
        <c:tickLblPos val="nextTo"/>
        <c:crossAx val="79172352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D5809-4D1D-4A03-9353-31D828708176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10144-18EA-45EB-B908-FEF15F2FA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10144-18EA-45EB-B908-FEF15F2FAF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Ideal came from a visit to Oak Ridge’s Second Hand Store.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10144-18EA-45EB-B908-FEF15F2FAF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Ideal</a:t>
            </a:r>
            <a:r>
              <a:rPr lang="en-US" baseline="0" dirty="0" smtClean="0"/>
              <a:t> came from the ‘97 MMW (Oakridge) Second Hand Store.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10144-18EA-45EB-B908-FEF15F2FAF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 and dollar value are based from catalog and on line search. Dollar value are for “our eyes only”. Dollar value is used for reporting. When adding furniture,</a:t>
            </a:r>
            <a:r>
              <a:rPr lang="en-US" baseline="0" dirty="0" smtClean="0"/>
              <a:t> a picture is used in description.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10144-18EA-45EB-B908-FEF15F2FAF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Furniture is the only items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10144-18EA-45EB-B908-FEF15F2FAF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the labels.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10144-18EA-45EB-B908-FEF15F2FAF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 ….near the south access building (#38)…building was open in Oct.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10144-18EA-45EB-B908-FEF15F2FAF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</a:t>
            </a:r>
            <a:r>
              <a:rPr lang="en-US" baseline="0" dirty="0" smtClean="0"/>
              <a:t> Stock note….</a:t>
            </a:r>
            <a:r>
              <a:rPr lang="en-US" baseline="0" dirty="0" err="1" smtClean="0"/>
              <a:t>freestock</a:t>
            </a:r>
            <a:r>
              <a:rPr lang="en-US" baseline="0" dirty="0" smtClean="0"/>
              <a:t> is included with the other lines of vendors. </a:t>
            </a:r>
            <a:r>
              <a:rPr lang="en-US" baseline="0" dirty="0" err="1" smtClean="0"/>
              <a:t>Webstock</a:t>
            </a:r>
            <a:r>
              <a:rPr lang="en-US" baseline="0" dirty="0" smtClean="0"/>
              <a:t> prints out the order, while in person fills out sheet.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10144-18EA-45EB-B908-FEF15F2FAF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2005-2006($382.56)  2006-2007($8,298.37)  2007-2008($17,444.30)  2008-2009($40,344.93)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10144-18EA-45EB-B908-FEF15F2FAF4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A65E483-A4BF-41A5-9653-BA5B697EE350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DD28F43-8EB3-4099-A52A-E355D663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E483-A4BF-41A5-9653-BA5B697EE350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8F43-8EB3-4099-A52A-E355D663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E483-A4BF-41A5-9653-BA5B697EE350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8F43-8EB3-4099-A52A-E355D663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A65E483-A4BF-41A5-9653-BA5B697EE350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8F43-8EB3-4099-A52A-E355D663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A65E483-A4BF-41A5-9653-BA5B697EE350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DD28F43-8EB3-4099-A52A-E355D66338F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65E483-A4BF-41A5-9653-BA5B697EE350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DD28F43-8EB3-4099-A52A-E355D663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A65E483-A4BF-41A5-9653-BA5B697EE350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DD28F43-8EB3-4099-A52A-E355D663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E483-A4BF-41A5-9653-BA5B697EE350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8F43-8EB3-4099-A52A-E355D663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65E483-A4BF-41A5-9653-BA5B697EE350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DD28F43-8EB3-4099-A52A-E355D663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A65E483-A4BF-41A5-9653-BA5B697EE350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DD28F43-8EB3-4099-A52A-E355D663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A65E483-A4BF-41A5-9653-BA5B697EE350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DD28F43-8EB3-4099-A52A-E355D663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A65E483-A4BF-41A5-9653-BA5B697EE350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DD28F43-8EB3-4099-A52A-E355D663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DAY IN THE LIFE OF A</a:t>
            </a:r>
            <a:br>
              <a:rPr lang="en-US" dirty="0" smtClean="0"/>
            </a:br>
            <a:r>
              <a:rPr lang="en-US" dirty="0" smtClean="0"/>
              <a:t>FREESTOCK ITEM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LAWRENCE FERBEE’S</a:t>
            </a:r>
          </a:p>
          <a:p>
            <a:r>
              <a:rPr lang="en-US" dirty="0" smtClean="0"/>
              <a:t>FIRST POWERPOINT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FreeStock</a:t>
            </a:r>
            <a:r>
              <a:rPr lang="en-US" dirty="0" smtClean="0"/>
              <a:t>: Building 90</a:t>
            </a:r>
            <a:endParaRPr lang="en-US" dirty="0"/>
          </a:p>
        </p:txBody>
      </p:sp>
      <p:pic>
        <p:nvPicPr>
          <p:cNvPr id="4" name="Content Placeholder 3" descr="Power Point 2.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wer Point 2.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36 (Furniture)</a:t>
            </a:r>
            <a:endParaRPr lang="en-US" dirty="0"/>
          </a:p>
        </p:txBody>
      </p:sp>
      <p:pic>
        <p:nvPicPr>
          <p:cNvPr id="4" name="Content Placeholder 3" descr="Power Point Pics. 0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wer Point Pics.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wer Point Pics.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FreeStock</a:t>
            </a:r>
            <a:r>
              <a:rPr lang="en-US" dirty="0" smtClean="0"/>
              <a:t> Do’s And Don’ts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Do, Feel Free To Browse</a:t>
            </a:r>
          </a:p>
          <a:p>
            <a:r>
              <a:rPr lang="en-US" dirty="0" smtClean="0"/>
              <a:t>Don’t, Help Yourself</a:t>
            </a:r>
          </a:p>
          <a:p>
            <a:r>
              <a:rPr lang="en-US" dirty="0" smtClean="0"/>
              <a:t>Do, Fill Out The Withdraw Sheet</a:t>
            </a:r>
          </a:p>
          <a:p>
            <a:r>
              <a:rPr lang="en-US" dirty="0" smtClean="0"/>
              <a:t>Don’t, Assume We Deliver</a:t>
            </a:r>
          </a:p>
          <a:p>
            <a:r>
              <a:rPr lang="en-US" dirty="0" smtClean="0"/>
              <a:t>Do, Give Us Your Unused</a:t>
            </a:r>
          </a:p>
          <a:p>
            <a:r>
              <a:rPr lang="en-US" dirty="0" smtClean="0"/>
              <a:t>Don’t, Give Us Nasty, Rusty, Filthy Items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Of Using The </a:t>
            </a:r>
            <a:r>
              <a:rPr lang="en-US" dirty="0" err="1" smtClean="0"/>
              <a:t>FreeStock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Line Via </a:t>
            </a:r>
            <a:r>
              <a:rPr lang="en-US" dirty="0" err="1" smtClean="0"/>
              <a:t>Webstock</a:t>
            </a:r>
            <a:endParaRPr lang="en-US" dirty="0" smtClean="0"/>
          </a:p>
          <a:p>
            <a:r>
              <a:rPr lang="en-US" dirty="0" smtClean="0"/>
              <a:t>In Person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Or That ?</a:t>
            </a:r>
            <a:endParaRPr lang="en-US" dirty="0"/>
          </a:p>
        </p:txBody>
      </p:sp>
      <p:pic>
        <p:nvPicPr>
          <p:cNvPr id="4" name="Content Placeholder 3" descr="MVC-065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And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FreeStock</a:t>
            </a:r>
            <a:r>
              <a:rPr lang="en-US" dirty="0" smtClean="0"/>
              <a:t> Objective 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Reuse Non-used Item</a:t>
            </a:r>
          </a:p>
          <a:p>
            <a:r>
              <a:rPr lang="en-US" dirty="0" smtClean="0"/>
              <a:t>Cut The Cost Of Spending</a:t>
            </a:r>
          </a:p>
          <a:p>
            <a:r>
              <a:rPr lang="en-US" dirty="0" smtClean="0"/>
              <a:t>Add Value To The Lab</a:t>
            </a:r>
          </a:p>
          <a:p>
            <a:r>
              <a:rPr lang="en-US" dirty="0" smtClean="0"/>
              <a:t>“Momentary Shine”</a:t>
            </a:r>
          </a:p>
          <a:p>
            <a:r>
              <a:rPr lang="en-US" dirty="0" smtClean="0"/>
              <a:t>Great Word Of Mouth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Start Of It All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MVC-066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VC-067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Used Incoming Items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supplies</a:t>
            </a:r>
          </a:p>
          <a:p>
            <a:r>
              <a:rPr lang="en-US" dirty="0" smtClean="0"/>
              <a:t>Wire and Cable</a:t>
            </a:r>
          </a:p>
          <a:p>
            <a:r>
              <a:rPr lang="en-US" dirty="0" smtClean="0"/>
              <a:t>Electronics</a:t>
            </a:r>
          </a:p>
          <a:p>
            <a:r>
              <a:rPr lang="en-US" dirty="0" smtClean="0"/>
              <a:t>Hardware</a:t>
            </a:r>
          </a:p>
          <a:p>
            <a:r>
              <a:rPr lang="en-US" dirty="0" smtClean="0"/>
              <a:t>Furniture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Homeless Items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ower Point Pics. 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For Each 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</a:p>
          <a:p>
            <a:r>
              <a:rPr lang="en-US" dirty="0" smtClean="0"/>
              <a:t>Dollar Value</a:t>
            </a:r>
          </a:p>
          <a:p>
            <a:r>
              <a:rPr lang="en-US" dirty="0" smtClean="0"/>
              <a:t>Quantity</a:t>
            </a:r>
          </a:p>
          <a:p>
            <a:r>
              <a:rPr lang="en-US" dirty="0" smtClean="0"/>
              <a:t>Group and Stock Number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VC-064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FreeStock</a:t>
            </a:r>
            <a:r>
              <a:rPr lang="en-US" dirty="0" smtClean="0"/>
              <a:t>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90 (in stockroom)</a:t>
            </a:r>
          </a:p>
          <a:p>
            <a:r>
              <a:rPr lang="en-US" dirty="0" smtClean="0"/>
              <a:t>Building 36 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90 (</a:t>
            </a:r>
            <a:r>
              <a:rPr lang="en-US" dirty="0" err="1" smtClean="0"/>
              <a:t>FreeStock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Power Point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3018</TotalTime>
  <Words>299</Words>
  <Application>Microsoft Office PowerPoint</Application>
  <PresentationFormat>On-screen Show (4:3)</PresentationFormat>
  <Paragraphs>59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Verve</vt:lpstr>
      <vt:lpstr>A DAY IN THE LIFE OF A FREESTOCK ITEM </vt:lpstr>
      <vt:lpstr>The Start Of It All </vt:lpstr>
      <vt:lpstr>Slide 3</vt:lpstr>
      <vt:lpstr>Non Used Incoming Items </vt:lpstr>
      <vt:lpstr>Homeless Items </vt:lpstr>
      <vt:lpstr>Research For Each Item</vt:lpstr>
      <vt:lpstr>Slide 7</vt:lpstr>
      <vt:lpstr>FreeStock Area</vt:lpstr>
      <vt:lpstr>Building 90 (FreeStock)</vt:lpstr>
      <vt:lpstr>FreeStock: Building 90</vt:lpstr>
      <vt:lpstr>Slide 11</vt:lpstr>
      <vt:lpstr>Building 36 (Furniture)</vt:lpstr>
      <vt:lpstr>Slide 13</vt:lpstr>
      <vt:lpstr>Slide 14</vt:lpstr>
      <vt:lpstr>FreeStock Do’s And Don’ts</vt:lpstr>
      <vt:lpstr>Ways Of Using The FreeStock</vt:lpstr>
      <vt:lpstr>This Or That ?</vt:lpstr>
      <vt:lpstr>Then And Now</vt:lpstr>
      <vt:lpstr>FreeStock Objective Met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AND FUTURE  OF  THE FREESTOCK</dc:title>
  <dc:creator>ferbee</dc:creator>
  <cp:lastModifiedBy>ferbee</cp:lastModifiedBy>
  <cp:revision>249</cp:revision>
  <dcterms:created xsi:type="dcterms:W3CDTF">2009-05-12T17:57:47Z</dcterms:created>
  <dcterms:modified xsi:type="dcterms:W3CDTF">2009-06-02T12:43:19Z</dcterms:modified>
</cp:coreProperties>
</file>